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95" r:id="rId2"/>
    <p:sldId id="394" r:id="rId3"/>
    <p:sldId id="436" r:id="rId4"/>
    <p:sldId id="325" r:id="rId5"/>
    <p:sldId id="300" r:id="rId6"/>
    <p:sldId id="432" r:id="rId7"/>
    <p:sldId id="387" r:id="rId8"/>
    <p:sldId id="435" r:id="rId9"/>
    <p:sldId id="396" r:id="rId10"/>
    <p:sldId id="433" r:id="rId11"/>
    <p:sldId id="434" r:id="rId12"/>
    <p:sldId id="318" r:id="rId13"/>
    <p:sldId id="323" r:id="rId14"/>
    <p:sldId id="321" r:id="rId15"/>
    <p:sldId id="316" r:id="rId16"/>
    <p:sldId id="317" r:id="rId17"/>
    <p:sldId id="306" r:id="rId18"/>
    <p:sldId id="303" r:id="rId19"/>
    <p:sldId id="288" r:id="rId20"/>
    <p:sldId id="284" r:id="rId21"/>
    <p:sldId id="292" r:id="rId22"/>
    <p:sldId id="293" r:id="rId23"/>
    <p:sldId id="291" r:id="rId24"/>
    <p:sldId id="287" r:id="rId25"/>
    <p:sldId id="286" r:id="rId26"/>
    <p:sldId id="285" r:id="rId27"/>
    <p:sldId id="274" r:id="rId28"/>
    <p:sldId id="270" r:id="rId29"/>
    <p:sldId id="266" r:id="rId30"/>
    <p:sldId id="403" r:id="rId31"/>
    <p:sldId id="262" r:id="rId32"/>
    <p:sldId id="402" r:id="rId33"/>
    <p:sldId id="257" r:id="rId34"/>
    <p:sldId id="406" r:id="rId35"/>
    <p:sldId id="401" r:id="rId36"/>
    <p:sldId id="40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E2F0D9"/>
    <a:srgbClr val="1E2323"/>
    <a:srgbClr val="CE4E00"/>
    <a:srgbClr val="F9CB00"/>
    <a:srgbClr val="AE8752"/>
    <a:srgbClr val="6A411C"/>
    <a:srgbClr val="5D9AC9"/>
    <a:srgbClr val="458121"/>
    <a:srgbClr val="F2E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1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49.png"/><Relationship Id="rId2" Type="http://schemas.openxmlformats.org/officeDocument/2006/relationships/image" Target="../media/image5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E858E8-2017-4201-8B72-0B3087F88B8A}"/>
              </a:ext>
            </a:extLst>
          </p:cNvPr>
          <p:cNvSpPr/>
          <p:nvPr/>
        </p:nvSpPr>
        <p:spPr>
          <a:xfrm>
            <a:off x="3754977" y="2201683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47745A-8184-7F43-892B-0BCD22BCBE1E}"/>
              </a:ext>
            </a:extLst>
          </p:cNvPr>
          <p:cNvSpPr/>
          <p:nvPr/>
        </p:nvSpPr>
        <p:spPr>
          <a:xfrm>
            <a:off x="3754977" y="2201682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885A9-B24D-A339-1DBC-20DFE5F0E158}"/>
              </a:ext>
            </a:extLst>
          </p:cNvPr>
          <p:cNvSpPr txBox="1"/>
          <p:nvPr/>
        </p:nvSpPr>
        <p:spPr>
          <a:xfrm>
            <a:off x="4625445" y="2247749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0740A-1CBA-22A8-B6FA-1CB40CF10FF8}"/>
              </a:ext>
            </a:extLst>
          </p:cNvPr>
          <p:cNvSpPr txBox="1"/>
          <p:nvPr/>
        </p:nvSpPr>
        <p:spPr>
          <a:xfrm>
            <a:off x="3775474" y="405966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4A12C-2330-1D3B-8D42-832C0C9F76A8}"/>
              </a:ext>
            </a:extLst>
          </p:cNvPr>
          <p:cNvSpPr txBox="1"/>
          <p:nvPr/>
        </p:nvSpPr>
        <p:spPr>
          <a:xfrm>
            <a:off x="3775474" y="464653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0D3D9-6FE0-B83C-FF78-09B6D47F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5" t="25163" r="67949" b="42698"/>
          <a:stretch/>
        </p:blipFill>
        <p:spPr>
          <a:xfrm>
            <a:off x="3844741" y="2771800"/>
            <a:ext cx="1123901" cy="11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7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BD16-38CB-CCBF-A569-91C1F794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20B478-C86D-9460-6697-805AC87DC3BF}"/>
              </a:ext>
            </a:extLst>
          </p:cNvPr>
          <p:cNvSpPr/>
          <p:nvPr/>
        </p:nvSpPr>
        <p:spPr>
          <a:xfrm>
            <a:off x="3754977" y="2201683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6D73BB-0074-7FAF-60F9-815727974D7A}"/>
              </a:ext>
            </a:extLst>
          </p:cNvPr>
          <p:cNvSpPr/>
          <p:nvPr/>
        </p:nvSpPr>
        <p:spPr>
          <a:xfrm>
            <a:off x="3754977" y="2201682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91995-BB50-5AFF-3DC3-F96D1523F226}"/>
              </a:ext>
            </a:extLst>
          </p:cNvPr>
          <p:cNvSpPr txBox="1"/>
          <p:nvPr/>
        </p:nvSpPr>
        <p:spPr>
          <a:xfrm>
            <a:off x="4625445" y="224784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격류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D9C0-C213-910F-4FCC-5C290A70A676}"/>
              </a:ext>
            </a:extLst>
          </p:cNvPr>
          <p:cNvSpPr txBox="1"/>
          <p:nvPr/>
        </p:nvSpPr>
        <p:spPr>
          <a:xfrm>
            <a:off x="3775474" y="405966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4EC02-E22B-7655-F08A-9745C20D19DE}"/>
              </a:ext>
            </a:extLst>
          </p:cNvPr>
          <p:cNvSpPr txBox="1"/>
          <p:nvPr/>
        </p:nvSpPr>
        <p:spPr>
          <a:xfrm>
            <a:off x="3775474" y="464653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3ADE67-7356-67A5-6E07-F915EF17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5" t="25163" r="67949" b="42698"/>
          <a:stretch/>
        </p:blipFill>
        <p:spPr>
          <a:xfrm>
            <a:off x="3844741" y="2771800"/>
            <a:ext cx="1123901" cy="11239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A3F5C7-A07C-2C36-5D06-69C37306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66" t="8019" r="6823" b="8186"/>
          <a:stretch/>
        </p:blipFill>
        <p:spPr>
          <a:xfrm>
            <a:off x="3905438" y="2836069"/>
            <a:ext cx="1002505" cy="10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3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/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/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/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51" y="318834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화면에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02423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9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3190595-564D-965A-9EF2-22C0A3A9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2" y="4512155"/>
            <a:ext cx="8810156" cy="1636995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3DA8DC2-DCA4-8A06-22D9-EF704822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34053"/>
          <a:stretch/>
        </p:blipFill>
        <p:spPr bwMode="auto">
          <a:xfrm>
            <a:off x="2844858" y="2445861"/>
            <a:ext cx="3957544" cy="16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DC242-39E8-1DD4-6A48-BB429331C2ED}"/>
              </a:ext>
            </a:extLst>
          </p:cNvPr>
          <p:cNvSpPr/>
          <p:nvPr/>
        </p:nvSpPr>
        <p:spPr>
          <a:xfrm rot="10800000">
            <a:off x="5425440" y="2445861"/>
            <a:ext cx="3803268" cy="16369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E3637-1DEC-CCB0-8FE7-91DE068F2D84}"/>
              </a:ext>
            </a:extLst>
          </p:cNvPr>
          <p:cNvSpPr/>
          <p:nvPr/>
        </p:nvSpPr>
        <p:spPr>
          <a:xfrm>
            <a:off x="2438400" y="2450940"/>
            <a:ext cx="1727200" cy="16319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03B41E-8729-F7DC-4759-4EC0F8F5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1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DD7CCD-59D2-AF2A-7E99-609F8A91CB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5030" y="3518007"/>
            <a:ext cx="6127880" cy="114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5C3770-F382-8754-ED88-5BE6B741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072"/>
          <a:stretch/>
        </p:blipFill>
        <p:spPr>
          <a:xfrm>
            <a:off x="0" y="0"/>
            <a:ext cx="7517050" cy="673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868544-A506-09A2-A5EC-81E427BEC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442" y="2097262"/>
            <a:ext cx="3067478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18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7DBD5B-80C1-499A-A84C-40111BC5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4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17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839354" y="933550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89ADEFE-6E03-B500-803B-B177819DBC66}"/>
              </a:ext>
            </a:extLst>
          </p:cNvPr>
          <p:cNvSpPr/>
          <p:nvPr/>
        </p:nvSpPr>
        <p:spPr>
          <a:xfrm>
            <a:off x="2505266" y="458545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37133D-9A08-A88F-2C2E-24D87EA57304}"/>
              </a:ext>
            </a:extLst>
          </p:cNvPr>
          <p:cNvSpPr/>
          <p:nvPr/>
        </p:nvSpPr>
        <p:spPr>
          <a:xfrm>
            <a:off x="6421914" y="1748402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2F83A0B-4E95-2936-5451-8F02DB4F1E5C}"/>
              </a:ext>
            </a:extLst>
          </p:cNvPr>
          <p:cNvSpPr/>
          <p:nvPr/>
        </p:nvSpPr>
        <p:spPr>
          <a:xfrm>
            <a:off x="118917" y="1348499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26C507-D018-7D8A-4ABD-69381970BF3E}"/>
              </a:ext>
            </a:extLst>
          </p:cNvPr>
          <p:cNvSpPr/>
          <p:nvPr/>
        </p:nvSpPr>
        <p:spPr>
          <a:xfrm>
            <a:off x="747300" y="1712766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3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/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/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69D5F6-9FD8-DB26-9037-C9BBA0E5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40" y="934730"/>
            <a:ext cx="4286848" cy="2172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9D704-F038-9E21-DAE7-AFDB2DA7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31" y="3429000"/>
            <a:ext cx="3629532" cy="2133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9FF3B-AF13-9025-2EF2-F3171D1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5" t="25163" r="67949" b="42698"/>
          <a:stretch/>
        </p:blipFill>
        <p:spPr>
          <a:xfrm>
            <a:off x="1900238" y="247888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33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10199</TotalTime>
  <Words>1866</Words>
  <Application>Microsoft Office PowerPoint</Application>
  <PresentationFormat>와이드스크린</PresentationFormat>
  <Paragraphs>326</Paragraphs>
  <Slides>36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1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892</cp:revision>
  <dcterms:created xsi:type="dcterms:W3CDTF">2024-10-29T05:59:45Z</dcterms:created>
  <dcterms:modified xsi:type="dcterms:W3CDTF">2024-12-10T08:01:27Z</dcterms:modified>
</cp:coreProperties>
</file>